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28C9-D4AF-4751-B153-C4F2437BD95B}" type="datetimeFigureOut">
              <a:rPr lang="en-GB" smtClean="0"/>
              <a:t>19/06/2011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8CC3-6B7B-4C77-A167-B64A4E256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98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28C9-D4AF-4751-B153-C4F2437BD95B}" type="datetimeFigureOut">
              <a:rPr lang="en-GB" smtClean="0"/>
              <a:t>19/06/2011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8CC3-6B7B-4C77-A167-B64A4E256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38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28C9-D4AF-4751-B153-C4F2437BD95B}" type="datetimeFigureOut">
              <a:rPr lang="en-GB" smtClean="0"/>
              <a:t>19/06/2011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8CC3-6B7B-4C77-A167-B64A4E256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21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28C9-D4AF-4751-B153-C4F2437BD95B}" type="datetimeFigureOut">
              <a:rPr lang="en-GB" smtClean="0"/>
              <a:t>19/06/2011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8CC3-6B7B-4C77-A167-B64A4E256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433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28C9-D4AF-4751-B153-C4F2437BD95B}" type="datetimeFigureOut">
              <a:rPr lang="en-GB" smtClean="0"/>
              <a:t>19/06/2011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8CC3-6B7B-4C77-A167-B64A4E256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66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28C9-D4AF-4751-B153-C4F2437BD95B}" type="datetimeFigureOut">
              <a:rPr lang="en-GB" smtClean="0"/>
              <a:t>19/06/2011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8CC3-6B7B-4C77-A167-B64A4E256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35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28C9-D4AF-4751-B153-C4F2437BD95B}" type="datetimeFigureOut">
              <a:rPr lang="en-GB" smtClean="0"/>
              <a:t>19/06/2011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8CC3-6B7B-4C77-A167-B64A4E256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55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28C9-D4AF-4751-B153-C4F2437BD95B}" type="datetimeFigureOut">
              <a:rPr lang="en-GB" smtClean="0"/>
              <a:t>19/06/2011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8CC3-6B7B-4C77-A167-B64A4E256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4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28C9-D4AF-4751-B153-C4F2437BD95B}" type="datetimeFigureOut">
              <a:rPr lang="en-GB" smtClean="0"/>
              <a:t>19/06/2011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8CC3-6B7B-4C77-A167-B64A4E256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50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28C9-D4AF-4751-B153-C4F2437BD95B}" type="datetimeFigureOut">
              <a:rPr lang="en-GB" smtClean="0"/>
              <a:t>19/06/2011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8CC3-6B7B-4C77-A167-B64A4E256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65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28C9-D4AF-4751-B153-C4F2437BD95B}" type="datetimeFigureOut">
              <a:rPr lang="en-GB" smtClean="0"/>
              <a:t>19/06/2011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8CC3-6B7B-4C77-A167-B64A4E256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96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128C9-D4AF-4751-B153-C4F2437BD95B}" type="datetimeFigureOut">
              <a:rPr lang="en-GB" smtClean="0"/>
              <a:t>19/06/2011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A8CC3-6B7B-4C77-A167-B64A4E256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40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0341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6658"/>
            <a:ext cx="9144000" cy="864096"/>
          </a:xfrm>
        </p:spPr>
        <p:txBody>
          <a:bodyPr>
            <a:noAutofit/>
          </a:bodyPr>
          <a:lstStyle/>
          <a:p>
            <a:r>
              <a:rPr lang="en-GB" sz="5400" b="1" u="sng" dirty="0" smtClean="0">
                <a:solidFill>
                  <a:schemeClr val="bg1"/>
                </a:solidFill>
                <a:latin typeface="FletcherGothicFLF" pitchFamily="2" charset="0"/>
              </a:rPr>
              <a:t>Piper Halliwell</a:t>
            </a:r>
            <a:endParaRPr lang="en-GB" sz="5400" b="1" u="sng" dirty="0">
              <a:solidFill>
                <a:schemeClr val="bg1"/>
              </a:solidFill>
              <a:latin typeface="FletcherGothicFLF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4" y="3454888"/>
            <a:ext cx="2490659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870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u="sng" dirty="0" smtClean="0">
                <a:solidFill>
                  <a:schemeClr val="bg1"/>
                </a:solidFill>
                <a:latin typeface="FletcherGothicFLF" pitchFamily="2" charset="0"/>
              </a:rPr>
              <a:t>Prue Halliwell</a:t>
            </a:r>
            <a:endParaRPr lang="en-GB" sz="5400" b="1" u="sng" dirty="0">
              <a:solidFill>
                <a:schemeClr val="bg1"/>
              </a:solidFill>
              <a:latin typeface="FletcherGothicFLF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00500"/>
            <a:ext cx="25527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472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u="sng" dirty="0" smtClean="0">
                <a:solidFill>
                  <a:schemeClr val="bg1"/>
                </a:solidFill>
                <a:latin typeface="FletcherGothicFLF" pitchFamily="2" charset="0"/>
              </a:rPr>
              <a:t>Phoebe Halliwell</a:t>
            </a:r>
            <a:endParaRPr lang="en-GB" sz="5400" b="1" u="sng" dirty="0">
              <a:solidFill>
                <a:schemeClr val="bg1"/>
              </a:solidFill>
              <a:latin typeface="FletcherGothicFLF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64" y="4494336"/>
            <a:ext cx="3141704" cy="236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248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u="sng" dirty="0" smtClean="0">
                <a:solidFill>
                  <a:schemeClr val="bg1"/>
                </a:solidFill>
                <a:latin typeface="FletcherGothicFLF" pitchFamily="2" charset="0"/>
              </a:rPr>
              <a:t>Paige Matthews</a:t>
            </a:r>
            <a:endParaRPr lang="en-GB" sz="5400" b="1" u="sng" dirty="0">
              <a:solidFill>
                <a:schemeClr val="bg1"/>
              </a:solidFill>
              <a:latin typeface="FletcherGothicFLF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0927"/>
            <a:ext cx="3230136" cy="2447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420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8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Piper Halliwell</vt:lpstr>
      <vt:lpstr>Prue Halliwell</vt:lpstr>
      <vt:lpstr>Phoebe Halliwell</vt:lpstr>
      <vt:lpstr>Paige Matthews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</dc:creator>
  <cp:lastModifiedBy>Nicola</cp:lastModifiedBy>
  <cp:revision>5</cp:revision>
  <dcterms:created xsi:type="dcterms:W3CDTF">2011-06-19T10:25:00Z</dcterms:created>
  <dcterms:modified xsi:type="dcterms:W3CDTF">2011-06-19T19:37:57Z</dcterms:modified>
</cp:coreProperties>
</file>